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2" r:id="rId8"/>
    <p:sldId id="260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C41FB-28AF-4A8C-B01F-A344EF957D16}" type="datetimeFigureOut">
              <a:rPr lang="nl-NL" smtClean="0"/>
              <a:pPr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26CE-563A-4919-90F8-E4A972DDD1F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nl-NL" b="1" dirty="0" smtClean="0"/>
              <a:t>Algemeen</a:t>
            </a:r>
            <a:endParaRPr lang="nl-NL" b="1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6512768" cy="374441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nl-NL" sz="3600" dirty="0" smtClean="0">
                <a:solidFill>
                  <a:schemeClr val="tx1"/>
                </a:solidFill>
              </a:rPr>
              <a:t> Tim Wiefferink</a:t>
            </a:r>
          </a:p>
          <a:p>
            <a:pPr algn="l">
              <a:buFont typeface="Arial" pitchFamily="34" charset="0"/>
              <a:buChar char="•"/>
            </a:pPr>
            <a:r>
              <a:rPr lang="nl-NL" sz="3600" dirty="0" smtClean="0">
                <a:solidFill>
                  <a:schemeClr val="tx1"/>
                </a:solidFill>
              </a:rPr>
              <a:t> 09-12-1990</a:t>
            </a:r>
          </a:p>
          <a:p>
            <a:pPr algn="l">
              <a:buFont typeface="Arial" pitchFamily="34" charset="0"/>
              <a:buChar char="•"/>
            </a:pPr>
            <a:r>
              <a:rPr lang="nl-NL" sz="3600" dirty="0" smtClean="0">
                <a:solidFill>
                  <a:schemeClr val="tx1"/>
                </a:solidFill>
              </a:rPr>
              <a:t> Zwolle </a:t>
            </a:r>
          </a:p>
          <a:p>
            <a:pPr algn="l">
              <a:buFont typeface="Arial" pitchFamily="34" charset="0"/>
              <a:buChar char="•"/>
            </a:pPr>
            <a:r>
              <a:rPr lang="nl-NL" sz="3600" dirty="0" smtClean="0">
                <a:solidFill>
                  <a:schemeClr val="tx1"/>
                </a:solidFill>
              </a:rPr>
              <a:t> Raalte &amp; Groningen</a:t>
            </a:r>
          </a:p>
          <a:p>
            <a:pPr algn="l">
              <a:buFont typeface="Arial" pitchFamily="34" charset="0"/>
              <a:buChar char="•"/>
            </a:pPr>
            <a:r>
              <a:rPr lang="nl-NL" sz="3600" dirty="0" smtClean="0">
                <a:solidFill>
                  <a:schemeClr val="tx1"/>
                </a:solidFill>
              </a:rPr>
              <a:t> 2 </a:t>
            </a:r>
            <a:r>
              <a:rPr lang="nl-NL" sz="3600" dirty="0" smtClean="0">
                <a:solidFill>
                  <a:schemeClr val="tx1"/>
                </a:solidFill>
              </a:rPr>
              <a:t>broertjes</a:t>
            </a:r>
            <a:endParaRPr lang="nl-NL" sz="3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3600" dirty="0" smtClean="0">
                <a:solidFill>
                  <a:schemeClr val="tx1"/>
                </a:solidFill>
              </a:rPr>
              <a:t> Vriendin</a:t>
            </a:r>
            <a:br>
              <a:rPr lang="nl-NL" sz="3600" dirty="0" smtClean="0">
                <a:solidFill>
                  <a:schemeClr val="tx1"/>
                </a:solidFill>
              </a:rPr>
            </a:br>
            <a:endParaRPr lang="nl-NL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Opleidingen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916832"/>
            <a:ext cx="8568952" cy="4464496"/>
          </a:xfrm>
        </p:spPr>
        <p:txBody>
          <a:bodyPr/>
          <a:lstStyle/>
          <a:p>
            <a:r>
              <a:rPr lang="nl-NL" dirty="0" smtClean="0"/>
              <a:t>Carmel College Salland VMBO 4</a:t>
            </a:r>
          </a:p>
          <a:p>
            <a:r>
              <a:rPr lang="nl-NL" dirty="0" smtClean="0"/>
              <a:t>Sport &amp; Bewegen Zwolle MBO 4</a:t>
            </a:r>
          </a:p>
          <a:p>
            <a:r>
              <a:rPr lang="nl-NL" dirty="0" smtClean="0"/>
              <a:t>Fysiotherapie Enschede</a:t>
            </a:r>
          </a:p>
          <a:p>
            <a:r>
              <a:rPr lang="nl-NL" dirty="0" smtClean="0"/>
              <a:t>Cursus NGS sportmassage</a:t>
            </a:r>
          </a:p>
          <a:p>
            <a:r>
              <a:rPr lang="nl-NL" dirty="0" smtClean="0"/>
              <a:t>Associate Degree Sport,gezondheid&amp;management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Werk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 descr="Logo-Lifestyle-Cent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348880"/>
            <a:ext cx="3333302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Sport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Fitness  (ACLO)</a:t>
            </a:r>
          </a:p>
          <a:p>
            <a:pPr>
              <a:buNone/>
            </a:pPr>
            <a:r>
              <a:rPr lang="nl-NL" dirty="0" smtClean="0"/>
              <a:t>2 á 3x per week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Voetbal (Rohda Raalte)</a:t>
            </a:r>
          </a:p>
          <a:p>
            <a:pPr>
              <a:buNone/>
            </a:pPr>
            <a:r>
              <a:rPr lang="nl-NL" dirty="0" smtClean="0"/>
              <a:t>Prestatie</a:t>
            </a:r>
          </a:p>
          <a:p>
            <a:pPr>
              <a:buNone/>
            </a:pPr>
            <a:r>
              <a:rPr lang="nl-NL" dirty="0" smtClean="0"/>
              <a:t>Vriendenteam</a:t>
            </a:r>
            <a:br>
              <a:rPr lang="nl-NL" dirty="0" smtClean="0"/>
            </a:b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6146" name="Picture 2" descr="https://si0.twimg.com/profile_images/1561198154/rohda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717032"/>
            <a:ext cx="2365348" cy="2198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nl-NL" b="1" dirty="0" smtClean="0"/>
              <a:t>Diploma’s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nl-NL" dirty="0" smtClean="0"/>
              <a:t>MBO Landstede Sport &amp; Bewegen</a:t>
            </a:r>
          </a:p>
          <a:p>
            <a:r>
              <a:rPr lang="nl-NL" dirty="0" smtClean="0"/>
              <a:t>Fitvak A (basis)</a:t>
            </a:r>
          </a:p>
          <a:p>
            <a:r>
              <a:rPr lang="nl-NL" dirty="0" smtClean="0"/>
              <a:t>Fitvak B (gevorderd)</a:t>
            </a:r>
          </a:p>
          <a:p>
            <a:r>
              <a:rPr lang="nl-NL" dirty="0" smtClean="0"/>
              <a:t>TC-3 (voetbaltrainer)</a:t>
            </a:r>
          </a:p>
          <a:p>
            <a:r>
              <a:rPr lang="nl-NL" dirty="0" smtClean="0"/>
              <a:t>NGS sportmassage (sportmasseur)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Hobby’s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Stappen</a:t>
            </a:r>
          </a:p>
          <a:p>
            <a:r>
              <a:rPr lang="nl-NL" dirty="0" smtClean="0"/>
              <a:t>Voetbal </a:t>
            </a:r>
          </a:p>
          <a:p>
            <a:r>
              <a:rPr lang="nl-NL" dirty="0" smtClean="0"/>
              <a:t>Fitness</a:t>
            </a:r>
          </a:p>
          <a:p>
            <a:r>
              <a:rPr lang="nl-NL" dirty="0" smtClean="0"/>
              <a:t>Kameraden/vriendin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Doel van de opleiding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smtClean="0"/>
              <a:t>Nog meer te weten komen over de sport, </a:t>
            </a:r>
          </a:p>
          <a:p>
            <a:pPr>
              <a:buNone/>
            </a:pPr>
            <a:r>
              <a:rPr lang="nl-NL" dirty="0" smtClean="0"/>
              <a:t>gezondheid en management. Dit om uiteindelijk</a:t>
            </a:r>
          </a:p>
          <a:p>
            <a:pPr>
              <a:buNone/>
            </a:pPr>
            <a:r>
              <a:rPr lang="nl-NL" dirty="0" smtClean="0"/>
              <a:t>hogerop te komen in de sportwereld.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b="1" dirty="0" smtClean="0"/>
              <a:t>Kwaliteiten</a:t>
            </a:r>
            <a:r>
              <a:rPr lang="nl-NL" dirty="0" smtClean="0"/>
              <a:t>:			</a:t>
            </a:r>
            <a:r>
              <a:rPr lang="nl-NL" b="1" dirty="0" smtClean="0"/>
              <a:t>Valkuilen</a:t>
            </a:r>
            <a:r>
              <a:rPr lang="nl-NL" dirty="0" smtClean="0"/>
              <a:t>:</a:t>
            </a:r>
          </a:p>
          <a:p>
            <a:pPr>
              <a:buNone/>
            </a:pPr>
            <a:r>
              <a:rPr lang="nl-NL" dirty="0" smtClean="0"/>
              <a:t>Kennis 				Planning</a:t>
            </a:r>
          </a:p>
          <a:p>
            <a:pPr>
              <a:buNone/>
            </a:pPr>
            <a:r>
              <a:rPr lang="nl-NL" dirty="0" smtClean="0"/>
              <a:t>Samenwerken			Overzicht kwijtraken</a:t>
            </a:r>
          </a:p>
          <a:p>
            <a:pPr>
              <a:buNone/>
            </a:pPr>
            <a:r>
              <a:rPr lang="nl-NL" dirty="0" smtClean="0"/>
              <a:t>Betrouwbaar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Toekomst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sportschool of iets kleins voor mezelf.</a:t>
            </a:r>
          </a:p>
          <a:p>
            <a:r>
              <a:rPr lang="nl-NL" dirty="0" smtClean="0"/>
              <a:t>Leefstijlcoach</a:t>
            </a:r>
          </a:p>
          <a:p>
            <a:r>
              <a:rPr lang="nl-NL" dirty="0" smtClean="0"/>
              <a:t>Sportmasseur, fitnessinstructeur/PT, voeding combineren</a:t>
            </a:r>
            <a:br>
              <a:rPr lang="nl-NL" dirty="0" smtClean="0"/>
            </a:b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Vragen</a:t>
            </a:r>
            <a:endParaRPr lang="nl-NL" b="1" dirty="0"/>
          </a:p>
        </p:txBody>
      </p:sp>
      <p:pic>
        <p:nvPicPr>
          <p:cNvPr id="4" name="Tijdelijke aanduiding voor inhoud 3" descr="vraagtek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916832"/>
            <a:ext cx="4909767" cy="3657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125</Words>
  <Application>Microsoft Office PowerPoint</Application>
  <PresentationFormat>Diavoorstelling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Algemeen</vt:lpstr>
      <vt:lpstr>Opleidingen</vt:lpstr>
      <vt:lpstr>Werk</vt:lpstr>
      <vt:lpstr>Sport</vt:lpstr>
      <vt:lpstr>Diploma’s</vt:lpstr>
      <vt:lpstr>Hobby’s </vt:lpstr>
      <vt:lpstr>Doel van de opleiding</vt:lpstr>
      <vt:lpstr>Toekomst</vt:lpstr>
      <vt:lpstr>Vragen</vt:lpstr>
    </vt:vector>
  </TitlesOfParts>
  <Company>ROC Landstede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Algemeen</dc:title>
  <dc:creator>toshiba</dc:creator>
  <cp:lastModifiedBy>toshiba</cp:lastModifiedBy>
  <cp:revision>18</cp:revision>
  <dcterms:created xsi:type="dcterms:W3CDTF">2013-09-20T14:44:12Z</dcterms:created>
  <dcterms:modified xsi:type="dcterms:W3CDTF">2013-10-11T10:59:34Z</dcterms:modified>
</cp:coreProperties>
</file>